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285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8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4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6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1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1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8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4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black">
            <a:xfrm>
              <a:off x="0" y="285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black">
            <a:xfrm>
              <a:off x="0" y="3972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6D0A12A-B35F-464D-AB43-FCA60E8CD0A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7-Chapter 8</a:t>
            </a:r>
            <a:endParaRPr lang="en-US" sz="6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</a:t>
            </a: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Sentences by </a:t>
            </a: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Forming A Compound Sentence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27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Pueblos built villages in the valleys.  Others settled in desert and mountain areas.</a:t>
            </a:r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Pueblos built villages in the valleys, but others settled in desert and mountain areas.</a:t>
            </a:r>
            <a:endParaRPr lang="en-US" sz="40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Desert surrounded many of the valleys.  The people grew crops with the help of irrigation systems.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Desert surrounded many of the valleys, and the people grew crops with the help of irrigation systems.</a:t>
            </a:r>
            <a:endParaRPr lang="en-US" sz="40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51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 gathered berries and other food.  Men hunted game.</a:t>
            </a:r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 gathered berries and other food, but men hunted game.</a:t>
            </a:r>
            <a:endParaRPr lang="en-US" sz="36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83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adobe homes had several stories.  The people used ladders to reach the upper levels.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adobe homes had several stories, and the people used ladders to reach the upper levels.</a:t>
            </a:r>
            <a:endParaRPr lang="en-US" sz="4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289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each Pueblo village has its own government.  The Pueblo people still share many customs.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each Pueblo village has its own government, but the Pueblo people still share many customs.</a:t>
            </a:r>
            <a:endParaRPr lang="en-US" sz="4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38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End</a:t>
            </a:r>
            <a:endParaRPr lang="en-US"/>
          </a:p>
        </p:txBody>
      </p:sp>
      <p:pic>
        <p:nvPicPr>
          <p:cNvPr id="5" name="Picture 2" descr="Image result for Pueblo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3" r="790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1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 design template">
  <a:themeElements>
    <a:clrScheme name="Office Theme 1">
      <a:dk1>
        <a:srgbClr val="868686"/>
      </a:dk1>
      <a:lt1>
        <a:srgbClr val="FFFFFF"/>
      </a:lt1>
      <a:dk2>
        <a:srgbClr val="000000"/>
      </a:dk2>
      <a:lt2>
        <a:srgbClr val="FFFF00"/>
      </a:lt2>
      <a:accent1>
        <a:srgbClr val="66FF33"/>
      </a:accent1>
      <a:accent2>
        <a:srgbClr val="CC3300"/>
      </a:accent2>
      <a:accent3>
        <a:srgbClr val="AAAAAA"/>
      </a:accent3>
      <a:accent4>
        <a:srgbClr val="DADADA"/>
      </a:accent4>
      <a:accent5>
        <a:srgbClr val="B8FFAD"/>
      </a:accent5>
      <a:accent6>
        <a:srgbClr val="B92D00"/>
      </a:accent6>
      <a:hlink>
        <a:srgbClr val="0000FF"/>
      </a:hlink>
      <a:folHlink>
        <a:srgbClr val="008080"/>
      </a:folHlink>
    </a:clrScheme>
    <a:fontScheme name="Office The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868686"/>
        </a:dk1>
        <a:lt1>
          <a:srgbClr val="FFFFFF"/>
        </a:lt1>
        <a:dk2>
          <a:srgbClr val="000000"/>
        </a:dk2>
        <a:lt2>
          <a:srgbClr val="FFFF00"/>
        </a:lt2>
        <a:accent1>
          <a:srgbClr val="66FF33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B8FFAD"/>
        </a:accent5>
        <a:accent6>
          <a:srgbClr val="B92D00"/>
        </a:accent6>
        <a:hlink>
          <a:srgbClr val="0000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9966FF"/>
        </a:dk2>
        <a:lt2>
          <a:srgbClr val="CBCBCB"/>
        </a:lt2>
        <a:accent1>
          <a:srgbClr val="6699FF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6B6B6B"/>
        </a:accent6>
        <a:hlink>
          <a:srgbClr val="00CCCC"/>
        </a:hlink>
        <a:folHlink>
          <a:srgbClr val="FF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design template</Template>
  <TotalTime>122</TotalTime>
  <Words>181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 design template</vt:lpstr>
      <vt:lpstr>English 7-Chapter 8</vt:lpstr>
      <vt:lpstr>1</vt:lpstr>
      <vt:lpstr>2</vt:lpstr>
      <vt:lpstr>3</vt:lpstr>
      <vt:lpstr>4</vt:lpstr>
      <vt:lpstr>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7-Chapter 8</dc:title>
  <dc:creator>Brigitta Post</dc:creator>
  <cp:lastModifiedBy>Brigitta Post</cp:lastModifiedBy>
  <cp:revision>11</cp:revision>
  <dcterms:created xsi:type="dcterms:W3CDTF">2017-09-04T20:36:06Z</dcterms:created>
  <dcterms:modified xsi:type="dcterms:W3CDTF">2017-09-20T14:02:17Z</dcterms:modified>
</cp:coreProperties>
</file>